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ketchfab.com/3d-models/cactus-squad-02b738af148d40d38c38d6b3b3d7fd33" TargetMode="External"/><Relationship Id="rId3" Type="http://schemas.openxmlformats.org/officeDocument/2006/relationships/hyperlink" Target="https://sketchfab.com/3d-models/angry-cactus-b2c8af4d727b41f28275301e67f53d00" TargetMode="External"/><Relationship Id="rId4" Type="http://schemas.openxmlformats.org/officeDocument/2006/relationships/hyperlink" Target="https://sketchfab.com/3d-models/dancing-cactus-day-15-f4fd1591bb6944d8a0ed93b45ea8fa23" TargetMode="External"/><Relationship Id="rId5" Type="http://schemas.openxmlformats.org/officeDocument/2006/relationships/hyperlink" Target="https://sketchfab.com/3d-models/toon-cactus-1c1c7bc489ad47da88da93538083fad0" TargetMode="External"/><Relationship Id="rId6" Type="http://schemas.openxmlformats.org/officeDocument/2006/relationships/hyperlink" Target="https://www.artstation.com/artwork/28vAZK" TargetMode="External"/><Relationship Id="rId7" Type="http://schemas.openxmlformats.org/officeDocument/2006/relationships/hyperlink" Target="https://sketchfab.com/3d-models/3december-2021-day-15-cactus-ae5c24e611074343bb01601669f0daba" TargetMode="External"/><Relationship Id="rId8" Type="http://schemas.openxmlformats.org/officeDocument/2006/relationships/hyperlink" Target="https://sketchfab.com/3d-models/smiling-cactus-5617a0c8c8cd429fb136e14efbe222ab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ea64797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ea64797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303b6b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303b6b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303b6b2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303b6b2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303b6b2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303b6b2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91a4e570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a91a4e57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DADAD"/>
                </a:solidFill>
              </a:rPr>
              <a:t>Links for later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50">
                <a:solidFill>
                  <a:srgbClr val="0B57D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https://sketchfab.com/3d-models/cactus-squad-02b738af148d40d38c38d6b3b3d7fd33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50">
                <a:solidFill>
                  <a:srgbClr val="0B57D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https://sketchfab.com/3d-models/angry-cactus-b2c8af4d727b41f28275301e67f53d00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50">
                <a:solidFill>
                  <a:srgbClr val="0B57D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https://sketchfab.com/3d-models/dancing-cactus-day-15-f4fd1591bb6944d8a0ed93b45ea8fa23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50" u="sng">
                <a:solidFill>
                  <a:srgbClr val="0B57D0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https://sketchfab.com/3d-models/toon-cactus-1c1c7bc489ad47da88da93538083fad0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00" u="sng">
                <a:solidFill>
                  <a:srgbClr val="4DD0E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https://www.artstation.com/artwork/28vAZK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00" u="sng">
                <a:solidFill>
                  <a:srgbClr val="4DD0E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https://sketchfab.com/3d-models/3december-2021-day-15-cactus-ae5c24e611074343bb01601669f0daba</a:t>
            </a:r>
            <a:endParaRPr sz="1000">
              <a:solidFill>
                <a:srgbClr val="ADADA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Char char="-"/>
            </a:pPr>
            <a:r>
              <a:rPr lang="en-GB" sz="1000" u="sng">
                <a:solidFill>
                  <a:srgbClr val="4DD0E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https://sketchfab.com/3d-models/smiling-cactus-5617a0c8c8cd429fb136e14efbe222ab</a:t>
            </a:r>
            <a:endParaRPr sz="10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b2f03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b2f03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b6903b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6b6903b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6b6903b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6b6903b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cde7c85b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cde7c85b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cde7c85b3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cde7c85b3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6b6903b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6b6903b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2a8ff1f5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2a8ff1f5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9.png"/><Relationship Id="rId13" Type="http://schemas.openxmlformats.org/officeDocument/2006/relationships/image" Target="../media/image112.png"/><Relationship Id="rId1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88.gif"/><Relationship Id="rId14" Type="http://schemas.openxmlformats.org/officeDocument/2006/relationships/image" Target="../media/image115.png"/><Relationship Id="rId5" Type="http://schemas.openxmlformats.org/officeDocument/2006/relationships/image" Target="../media/image93.png"/><Relationship Id="rId6" Type="http://schemas.openxmlformats.org/officeDocument/2006/relationships/image" Target="../media/image100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gif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4.png"/><Relationship Id="rId4" Type="http://schemas.openxmlformats.org/officeDocument/2006/relationships/image" Target="../media/image104.png"/><Relationship Id="rId9" Type="http://schemas.openxmlformats.org/officeDocument/2006/relationships/image" Target="../media/image117.png"/><Relationship Id="rId5" Type="http://schemas.openxmlformats.org/officeDocument/2006/relationships/image" Target="../media/image109.png"/><Relationship Id="rId6" Type="http://schemas.openxmlformats.org/officeDocument/2006/relationships/image" Target="../media/image108.png"/><Relationship Id="rId7" Type="http://schemas.openxmlformats.org/officeDocument/2006/relationships/image" Target="../media/image107.png"/><Relationship Id="rId8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png"/><Relationship Id="rId4" Type="http://schemas.openxmlformats.org/officeDocument/2006/relationships/image" Target="../media/image113.png"/><Relationship Id="rId5" Type="http://schemas.openxmlformats.org/officeDocument/2006/relationships/image" Target="../media/image119.png"/><Relationship Id="rId6" Type="http://schemas.openxmlformats.org/officeDocument/2006/relationships/image" Target="../media/image105.png"/><Relationship Id="rId7" Type="http://schemas.openxmlformats.org/officeDocument/2006/relationships/image" Target="../media/image102.png"/><Relationship Id="rId8" Type="http://schemas.openxmlformats.org/officeDocument/2006/relationships/image" Target="../media/image10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0.png"/><Relationship Id="rId13" Type="http://schemas.openxmlformats.org/officeDocument/2006/relationships/image" Target="../media/image1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jpg"/><Relationship Id="rId11" Type="http://schemas.openxmlformats.org/officeDocument/2006/relationships/image" Target="../media/image24.jpg"/><Relationship Id="rId10" Type="http://schemas.openxmlformats.org/officeDocument/2006/relationships/image" Target="../media/image44.jpg"/><Relationship Id="rId13" Type="http://schemas.openxmlformats.org/officeDocument/2006/relationships/image" Target="../media/image47.jpg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jpg"/><Relationship Id="rId9" Type="http://schemas.openxmlformats.org/officeDocument/2006/relationships/image" Target="../media/image25.jpg"/><Relationship Id="rId15" Type="http://schemas.openxmlformats.org/officeDocument/2006/relationships/image" Target="../media/image56.jpg"/><Relationship Id="rId14" Type="http://schemas.openxmlformats.org/officeDocument/2006/relationships/image" Target="../media/image32.jpg"/><Relationship Id="rId17" Type="http://schemas.openxmlformats.org/officeDocument/2006/relationships/image" Target="../media/image45.jpg"/><Relationship Id="rId16" Type="http://schemas.openxmlformats.org/officeDocument/2006/relationships/image" Target="../media/image31.jpg"/><Relationship Id="rId5" Type="http://schemas.openxmlformats.org/officeDocument/2006/relationships/image" Target="../media/image18.gif"/><Relationship Id="rId19" Type="http://schemas.openxmlformats.org/officeDocument/2006/relationships/image" Target="../media/image34.png"/><Relationship Id="rId6" Type="http://schemas.openxmlformats.org/officeDocument/2006/relationships/image" Target="../media/image42.jpg"/><Relationship Id="rId18" Type="http://schemas.openxmlformats.org/officeDocument/2006/relationships/image" Target="../media/image30.jpg"/><Relationship Id="rId7" Type="http://schemas.openxmlformats.org/officeDocument/2006/relationships/image" Target="../media/image21.jpg"/><Relationship Id="rId8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jpg"/><Relationship Id="rId10" Type="http://schemas.openxmlformats.org/officeDocument/2006/relationships/image" Target="../media/image36.jpg"/><Relationship Id="rId13" Type="http://schemas.openxmlformats.org/officeDocument/2006/relationships/image" Target="../media/image38.jpg"/><Relationship Id="rId1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60.jpg"/><Relationship Id="rId15" Type="http://schemas.openxmlformats.org/officeDocument/2006/relationships/image" Target="../media/image39.jpg"/><Relationship Id="rId14" Type="http://schemas.openxmlformats.org/officeDocument/2006/relationships/image" Target="../media/image62.jpg"/><Relationship Id="rId5" Type="http://schemas.openxmlformats.org/officeDocument/2006/relationships/image" Target="../media/image40.png"/><Relationship Id="rId6" Type="http://schemas.openxmlformats.org/officeDocument/2006/relationships/image" Target="../media/image65.jpg"/><Relationship Id="rId7" Type="http://schemas.openxmlformats.org/officeDocument/2006/relationships/image" Target="../media/image70.jpg"/><Relationship Id="rId8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jpg"/><Relationship Id="rId10" Type="http://schemas.openxmlformats.org/officeDocument/2006/relationships/image" Target="../media/image83.jpg"/><Relationship Id="rId13" Type="http://schemas.openxmlformats.org/officeDocument/2006/relationships/image" Target="../media/image52.jpg"/><Relationship Id="rId12" Type="http://schemas.openxmlformats.org/officeDocument/2006/relationships/image" Target="../media/image9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jpg"/><Relationship Id="rId4" Type="http://schemas.openxmlformats.org/officeDocument/2006/relationships/image" Target="../media/image87.jpg"/><Relationship Id="rId9" Type="http://schemas.openxmlformats.org/officeDocument/2006/relationships/image" Target="../media/image49.jpg"/><Relationship Id="rId15" Type="http://schemas.openxmlformats.org/officeDocument/2006/relationships/image" Target="../media/image68.jpg"/><Relationship Id="rId14" Type="http://schemas.openxmlformats.org/officeDocument/2006/relationships/image" Target="../media/image51.jpg"/><Relationship Id="rId17" Type="http://schemas.openxmlformats.org/officeDocument/2006/relationships/image" Target="../media/image101.jpg"/><Relationship Id="rId16" Type="http://schemas.openxmlformats.org/officeDocument/2006/relationships/image" Target="../media/image50.jpg"/><Relationship Id="rId5" Type="http://schemas.openxmlformats.org/officeDocument/2006/relationships/image" Target="../media/image98.jpg"/><Relationship Id="rId6" Type="http://schemas.openxmlformats.org/officeDocument/2006/relationships/image" Target="../media/image73.jpg"/><Relationship Id="rId18" Type="http://schemas.openxmlformats.org/officeDocument/2006/relationships/image" Target="../media/image55.jpg"/><Relationship Id="rId7" Type="http://schemas.openxmlformats.org/officeDocument/2006/relationships/image" Target="../media/image48.jpg"/><Relationship Id="rId8" Type="http://schemas.openxmlformats.org/officeDocument/2006/relationships/image" Target="../media/image4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jpg"/><Relationship Id="rId4" Type="http://schemas.openxmlformats.org/officeDocument/2006/relationships/image" Target="../media/image58.png"/><Relationship Id="rId5" Type="http://schemas.openxmlformats.org/officeDocument/2006/relationships/image" Target="../media/image9.png"/><Relationship Id="rId6" Type="http://schemas.openxmlformats.org/officeDocument/2006/relationships/image" Target="../media/image72.png"/><Relationship Id="rId7" Type="http://schemas.openxmlformats.org/officeDocument/2006/relationships/image" Target="../media/image59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9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75.gif"/><Relationship Id="rId8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png"/><Relationship Id="rId4" Type="http://schemas.openxmlformats.org/officeDocument/2006/relationships/image" Target="../media/image91.png"/><Relationship Id="rId9" Type="http://schemas.openxmlformats.org/officeDocument/2006/relationships/image" Target="../media/image92.png"/><Relationship Id="rId5" Type="http://schemas.openxmlformats.org/officeDocument/2006/relationships/image" Target="../media/image89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698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 Bible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0405" l="20017" r="11592" t="31949"/>
          <a:stretch/>
        </p:blipFill>
        <p:spPr>
          <a:xfrm>
            <a:off x="2186726" y="812275"/>
            <a:ext cx="4770560" cy="2625802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6F54FC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Calibri"/>
                <a:ea typeface="Calibri"/>
                <a:cs typeface="Calibri"/>
                <a:sym typeface="Calibri"/>
              </a:rPr>
              <a:t>Concept Art, Blockouts, Storyboards/Gameplay Diagrams, and Mockups (1 of 3)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5" y="485775"/>
            <a:ext cx="2025024" cy="1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823" y="485775"/>
            <a:ext cx="2233139" cy="1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825" y="485777"/>
            <a:ext cx="2233139" cy="1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50" y="1674650"/>
            <a:ext cx="2025024" cy="143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275" y="1717950"/>
            <a:ext cx="2542974" cy="14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5276" y="485775"/>
            <a:ext cx="2229813" cy="11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 title="Demo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525" y="3155000"/>
            <a:ext cx="2025025" cy="18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3575" y="1717950"/>
            <a:ext cx="2275651" cy="119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8199" y="3137334"/>
            <a:ext cx="1987287" cy="19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5587" y="1717950"/>
            <a:ext cx="1890651" cy="18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91988" y="3005284"/>
            <a:ext cx="1925992" cy="192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14">
            <a:alphaModFix/>
          </a:blip>
          <a:srcRect b="7488" l="8620" r="10052" t="8371"/>
          <a:stretch/>
        </p:blipFill>
        <p:spPr>
          <a:xfrm>
            <a:off x="4342350" y="3614575"/>
            <a:ext cx="2632776" cy="143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>
                <a:latin typeface="Calibri"/>
                <a:ea typeface="Calibri"/>
                <a:cs typeface="Calibri"/>
                <a:sym typeface="Calibri"/>
              </a:rPr>
              <a:t>(2 of 3)</a:t>
            </a:r>
            <a:endParaRPr sz="23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28640" l="17933" r="9370" t="30220"/>
          <a:stretch/>
        </p:blipFill>
        <p:spPr>
          <a:xfrm>
            <a:off x="109700" y="488625"/>
            <a:ext cx="2333350" cy="132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31908" r="34360" t="0"/>
          <a:stretch/>
        </p:blipFill>
        <p:spPr>
          <a:xfrm>
            <a:off x="791150" y="1904575"/>
            <a:ext cx="714975" cy="31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275" y="3454441"/>
            <a:ext cx="2333351" cy="157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6">
            <a:alphaModFix/>
          </a:blip>
          <a:srcRect b="4333" l="34670" r="35534" t="11519"/>
          <a:stretch/>
        </p:blipFill>
        <p:spPr>
          <a:xfrm>
            <a:off x="109700" y="1904575"/>
            <a:ext cx="621634" cy="31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7">
            <a:alphaModFix/>
          </a:blip>
          <a:srcRect b="22332" l="0" r="0" t="15958"/>
          <a:stretch/>
        </p:blipFill>
        <p:spPr>
          <a:xfrm>
            <a:off x="1608275" y="1917474"/>
            <a:ext cx="2333350" cy="14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3775" y="3121129"/>
            <a:ext cx="3386949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3775" y="1717300"/>
            <a:ext cx="1640075" cy="16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title="Golems_RefSheet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6000" y="1721538"/>
            <a:ext cx="1640074" cy="163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 title="CrystalPickupFVX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43775" y="124675"/>
            <a:ext cx="3386951" cy="13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(3 of 3)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11425"/>
            <a:ext cx="2674901" cy="19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977" y="3011425"/>
            <a:ext cx="2322493" cy="19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 title="UI_8.PNG"/>
          <p:cNvPicPr preferRelativeResize="0"/>
          <p:nvPr/>
        </p:nvPicPr>
        <p:blipFill rotWithShape="1">
          <a:blip r:embed="rId5">
            <a:alphaModFix/>
          </a:blip>
          <a:srcRect b="59" l="0" r="0" t="59"/>
          <a:stretch/>
        </p:blipFill>
        <p:spPr>
          <a:xfrm>
            <a:off x="152425" y="1390375"/>
            <a:ext cx="2909103" cy="153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 title="UI_10_I.PNG"/>
          <p:cNvPicPr preferRelativeResize="0"/>
          <p:nvPr/>
        </p:nvPicPr>
        <p:blipFill rotWithShape="1">
          <a:blip r:embed="rId6">
            <a:alphaModFix/>
          </a:blip>
          <a:srcRect b="436" l="0" r="0" t="436"/>
          <a:stretch/>
        </p:blipFill>
        <p:spPr>
          <a:xfrm>
            <a:off x="3117438" y="1393982"/>
            <a:ext cx="2909101" cy="15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475" y="1394475"/>
            <a:ext cx="2909099" cy="15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1145" y="3011425"/>
            <a:ext cx="3760354" cy="1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2625" y="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Style Guide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5" y="576400"/>
            <a:ext cx="936699" cy="16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487" y="90300"/>
            <a:ext cx="2800489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800" y="90300"/>
            <a:ext cx="2800500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475" y="1713550"/>
            <a:ext cx="2800502" cy="15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6811" y="1713549"/>
            <a:ext cx="2800488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9963" y="576400"/>
            <a:ext cx="2272877" cy="127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9">
            <a:alphaModFix/>
          </a:blip>
          <a:srcRect b="0" l="14946" r="4609" t="0"/>
          <a:stretch/>
        </p:blipFill>
        <p:spPr>
          <a:xfrm>
            <a:off x="6267075" y="3336800"/>
            <a:ext cx="2800499" cy="169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5925" y="3336825"/>
            <a:ext cx="2778050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625" y="3650700"/>
            <a:ext cx="1427925" cy="14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9975" y="1899375"/>
            <a:ext cx="2272918" cy="1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13">
            <a:alphaModFix/>
          </a:blip>
          <a:srcRect b="5369" l="4581" r="3968" t="17488"/>
          <a:stretch/>
        </p:blipFill>
        <p:spPr>
          <a:xfrm>
            <a:off x="1574100" y="3650700"/>
            <a:ext cx="1802039" cy="14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75225" y="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Moodboard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000" y="1700750"/>
            <a:ext cx="2778376" cy="17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181" y="68125"/>
            <a:ext cx="2794194" cy="15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5" y="576425"/>
            <a:ext cx="1794475" cy="44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6050" y="68125"/>
            <a:ext cx="1647925" cy="26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4000" y="3499509"/>
            <a:ext cx="2778374" cy="15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500" y="68125"/>
            <a:ext cx="2631649" cy="148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8175" y="1640825"/>
            <a:ext cx="2631649" cy="17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18173" y="3527625"/>
            <a:ext cx="2631649" cy="14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19975" y="2919645"/>
            <a:ext cx="1647925" cy="185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>
                <a:latin typeface="Calibri"/>
                <a:ea typeface="Calibri"/>
                <a:cs typeface="Calibri"/>
                <a:sym typeface="Calibri"/>
              </a:rPr>
              <a:t>Character Reference</a:t>
            </a:r>
            <a:endParaRPr sz="21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>
                <a:latin typeface="Calibri"/>
                <a:ea typeface="Calibri"/>
                <a:cs typeface="Calibri"/>
                <a:sym typeface="Calibri"/>
              </a:rPr>
              <a:t>(Wey the Warlock)</a:t>
            </a:r>
            <a:endParaRPr sz="21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 title="Vivi_Ornitier_charac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375" y="3614651"/>
            <a:ext cx="1042950" cy="132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download (11)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550" y="69900"/>
            <a:ext cx="1307000" cy="184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 title="downloa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625" y="83800"/>
            <a:ext cx="1819300" cy="18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download (10).jf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376" y="3262888"/>
            <a:ext cx="17718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download (9).jf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7975" y="3244500"/>
            <a:ext cx="17718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download (8).jf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9875" y="3257535"/>
            <a:ext cx="1147451" cy="178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download (7).jf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5500" y="83800"/>
            <a:ext cx="1410198" cy="18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download (25).jf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874" y="3220743"/>
            <a:ext cx="1628950" cy="181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Immaculate Constellation - Gandalf Viking.jfif"/>
          <p:cNvPicPr preferRelativeResize="0"/>
          <p:nvPr/>
        </p:nvPicPr>
        <p:blipFill rotWithShape="1">
          <a:blip r:embed="rId11">
            <a:alphaModFix/>
          </a:blip>
          <a:srcRect b="12072" l="0" r="0" t="0"/>
          <a:stretch/>
        </p:blipFill>
        <p:spPr>
          <a:xfrm>
            <a:off x="2141975" y="613375"/>
            <a:ext cx="916000" cy="9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title="download (26).jfif"/>
          <p:cNvPicPr preferRelativeResize="0"/>
          <p:nvPr/>
        </p:nvPicPr>
        <p:blipFill rotWithShape="1">
          <a:blip r:embed="rId12">
            <a:alphaModFix/>
          </a:blip>
          <a:srcRect b="8480" l="26274" r="26688" t="8297"/>
          <a:stretch/>
        </p:blipFill>
        <p:spPr>
          <a:xfrm>
            <a:off x="1800425" y="3220750"/>
            <a:ext cx="1147450" cy="18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Level 100 Mage, an art print by Francisco Segura.jfif"/>
          <p:cNvPicPr preferRelativeResize="0"/>
          <p:nvPr/>
        </p:nvPicPr>
        <p:blipFill rotWithShape="1">
          <a:blip r:embed="rId13">
            <a:alphaModFix/>
          </a:blip>
          <a:srcRect b="3611" l="5077" r="4734" t="7214"/>
          <a:stretch/>
        </p:blipFill>
        <p:spPr>
          <a:xfrm>
            <a:off x="85875" y="902124"/>
            <a:ext cx="1307000" cy="18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GOD OF TRICKERY AND ALCHEMY.jfif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7912" y="83800"/>
            <a:ext cx="1147450" cy="168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title="download (27).jfif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59200" y="1956512"/>
            <a:ext cx="1252987" cy="125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title="download (28).jfif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06025" y="1963437"/>
            <a:ext cx="1002410" cy="12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Bibi - FINAL FANTASY IX.jfif"/>
          <p:cNvPicPr preferRelativeResize="0"/>
          <p:nvPr/>
        </p:nvPicPr>
        <p:blipFill rotWithShape="1">
          <a:blip r:embed="rId17">
            <a:alphaModFix/>
          </a:blip>
          <a:srcRect b="11190" l="0" r="0" t="8358"/>
          <a:stretch/>
        </p:blipFill>
        <p:spPr>
          <a:xfrm>
            <a:off x="5487151" y="1960737"/>
            <a:ext cx="1168099" cy="12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download (29).jfif"/>
          <p:cNvPicPr preferRelativeResize="0"/>
          <p:nvPr/>
        </p:nvPicPr>
        <p:blipFill rotWithShape="1">
          <a:blip r:embed="rId18">
            <a:alphaModFix/>
          </a:blip>
          <a:srcRect b="9480" l="0" r="0" t="10920"/>
          <a:stretch/>
        </p:blipFill>
        <p:spPr>
          <a:xfrm>
            <a:off x="4326211" y="1961199"/>
            <a:ext cx="1124827" cy="1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Wizard_RefShee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97150" y="1701582"/>
            <a:ext cx="1574075" cy="143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20250416_175134024_iOS.jp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41412" y="1975100"/>
            <a:ext cx="1114600" cy="122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Character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(Enemies)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7" title="Golems_Ref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" y="3045550"/>
            <a:ext cx="2025493" cy="202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title="Cloud_Enem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412" y="66500"/>
            <a:ext cx="1505239" cy="18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title="FirstDraftEnemi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075" y="2141663"/>
            <a:ext cx="1796576" cy="9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Dungeon Meshi Golem.jf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100" y="45505"/>
            <a:ext cx="1505251" cy="192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KyzosArt ✨Commissions Open✨ on X.jf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6849" y="3269250"/>
            <a:ext cx="1437252" cy="17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download (12).jf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7075" y="3269250"/>
            <a:ext cx="1796574" cy="17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title="Golem de Magma.jf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7300" y="45500"/>
            <a:ext cx="1796574" cy="17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download (13).jf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77300" y="3269250"/>
            <a:ext cx="1796574" cy="17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pixel art_ fire elemental _ created by Ev Ganin - midjourney, ai art, 2025.jf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0425" y="2030663"/>
            <a:ext cx="1173675" cy="11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Ice Golem, Olekzandr Zahorulko.jfif"/>
          <p:cNvPicPr preferRelativeResize="0"/>
          <p:nvPr/>
        </p:nvPicPr>
        <p:blipFill rotWithShape="1">
          <a:blip r:embed="rId12">
            <a:alphaModFix/>
          </a:blip>
          <a:srcRect b="6264" l="0" r="0" t="24054"/>
          <a:stretch/>
        </p:blipFill>
        <p:spPr>
          <a:xfrm>
            <a:off x="3877300" y="1895800"/>
            <a:ext cx="1796574" cy="12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download (14).jfif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92012" y="3045550"/>
            <a:ext cx="1597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 title="download (15).jfif"/>
          <p:cNvPicPr preferRelativeResize="0"/>
          <p:nvPr/>
        </p:nvPicPr>
        <p:blipFill rotWithShape="1">
          <a:blip r:embed="rId14">
            <a:alphaModFix/>
          </a:blip>
          <a:srcRect b="21083" l="0" r="0" t="15356"/>
          <a:stretch/>
        </p:blipFill>
        <p:spPr>
          <a:xfrm>
            <a:off x="78500" y="1306672"/>
            <a:ext cx="2025500" cy="167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title="Ice Golem, Long Yun.jfif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92013" y="982447"/>
            <a:ext cx="1597275" cy="199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Character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(Enemies)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 title="Energetic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5" y="2823025"/>
            <a:ext cx="1687025" cy="22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 title="download (16).jfif"/>
          <p:cNvPicPr preferRelativeResize="0"/>
          <p:nvPr/>
        </p:nvPicPr>
        <p:blipFill rotWithShape="1">
          <a:blip r:embed="rId4">
            <a:alphaModFix/>
          </a:blip>
          <a:srcRect b="16345" l="0" r="0" t="18866"/>
          <a:stretch/>
        </p:blipFill>
        <p:spPr>
          <a:xfrm>
            <a:off x="1821850" y="3793743"/>
            <a:ext cx="1687024" cy="127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title="download (17).jf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0775" y="2253950"/>
            <a:ext cx="1503149" cy="28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 title="Mythology _ Cloud Elemental #67 _ Oixxo Art.jf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25" y="1032525"/>
            <a:ext cx="1687024" cy="16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title="download (18).jf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850" y="1365085"/>
            <a:ext cx="1687026" cy="234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 title="download (19).jf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7375" y="2928450"/>
            <a:ext cx="1965024" cy="214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 title="download (20).jf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1025" y="3600643"/>
            <a:ext cx="1891126" cy="147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download (21).jfif"/>
          <p:cNvPicPr preferRelativeResize="0"/>
          <p:nvPr/>
        </p:nvPicPr>
        <p:blipFill rotWithShape="1">
          <a:blip r:embed="rId10">
            <a:alphaModFix/>
          </a:blip>
          <a:srcRect b="14360" l="0" r="0" t="13764"/>
          <a:stretch/>
        </p:blipFill>
        <p:spPr>
          <a:xfrm>
            <a:off x="5620950" y="1706949"/>
            <a:ext cx="1871251" cy="181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Sketch 09, Jebedai Couture.jf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0775" y="704075"/>
            <a:ext cx="1503149" cy="15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download (22).jfi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24125" y="663475"/>
            <a:ext cx="968076" cy="9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title="download (23).jfif"/>
          <p:cNvPicPr preferRelativeResize="0"/>
          <p:nvPr/>
        </p:nvPicPr>
        <p:blipFill rotWithShape="1">
          <a:blip r:embed="rId13">
            <a:alphaModFix/>
          </a:blip>
          <a:srcRect b="7552" l="0" r="0" t="13775"/>
          <a:stretch/>
        </p:blipFill>
        <p:spPr>
          <a:xfrm>
            <a:off x="5620950" y="675125"/>
            <a:ext cx="834600" cy="9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Water Elemental Golem.jfif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87375" y="874775"/>
            <a:ext cx="1965024" cy="19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title="download (24).jfif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21850" y="514201"/>
            <a:ext cx="773926" cy="81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title="Lava Elemental.jfif"/>
          <p:cNvPicPr preferRelativeResize="0"/>
          <p:nvPr/>
        </p:nvPicPr>
        <p:blipFill rotWithShape="1">
          <a:blip r:embed="rId16">
            <a:alphaModFix/>
          </a:blip>
          <a:srcRect b="5796" l="0" r="0" t="3343"/>
          <a:stretch/>
        </p:blipFill>
        <p:spPr>
          <a:xfrm flipH="1">
            <a:off x="2665675" y="514201"/>
            <a:ext cx="851797" cy="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title="The Dragon Prince_Concept Art.jfif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40613" y="32000"/>
            <a:ext cx="639750" cy="7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title="Fire Golem.jfif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603500" y="29399"/>
            <a:ext cx="834600" cy="7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Environment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title="3f9cff39a9a8319aa8ab844d3400680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661" y="3874962"/>
            <a:ext cx="1873563" cy="9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05425"/>
            <a:ext cx="1661150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977" y="3855129"/>
            <a:ext cx="1841551" cy="103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 title="EnvironmentConceptArt.png"/>
          <p:cNvPicPr preferRelativeResize="0"/>
          <p:nvPr/>
        </p:nvPicPr>
        <p:blipFill rotWithShape="1">
          <a:blip r:embed="rId6">
            <a:alphaModFix/>
          </a:blip>
          <a:srcRect b="13908" l="0" r="0" t="13915"/>
          <a:stretch/>
        </p:blipFill>
        <p:spPr>
          <a:xfrm>
            <a:off x="311700" y="1168200"/>
            <a:ext cx="3966925" cy="251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524" y="91175"/>
            <a:ext cx="2750976" cy="271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8349" y="3056148"/>
            <a:ext cx="2750976" cy="183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60450" y="6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VFX Reference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" y="1190525"/>
            <a:ext cx="2204175" cy="207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title="Screenshot 2025-04-30 1242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027" y="3765450"/>
            <a:ext cx="3766323" cy="11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9" y="3713800"/>
            <a:ext cx="261820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450" y="108750"/>
            <a:ext cx="1717450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 title="tumblr_ppy7k6JjJ51twjy03_640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275" y="145625"/>
            <a:ext cx="1876097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5001" y="145626"/>
            <a:ext cx="1717450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1225" y="1966825"/>
            <a:ext cx="1571475" cy="156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0">
            <a:alphaModFix/>
          </a:blip>
          <a:srcRect b="10837" l="11564" r="25276" t="16766"/>
          <a:stretch/>
        </p:blipFill>
        <p:spPr>
          <a:xfrm>
            <a:off x="4294175" y="1765550"/>
            <a:ext cx="2377558" cy="15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3100" y="1947950"/>
            <a:ext cx="1601625" cy="16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25375" y="3676076"/>
            <a:ext cx="2273338" cy="127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UI Reference</a:t>
            </a:r>
            <a:r>
              <a:rPr lang="en-GB"/>
              <a:t> </a:t>
            </a:r>
            <a:endParaRPr/>
          </a:p>
        </p:txBody>
      </p:sp>
      <p:pic>
        <p:nvPicPr>
          <p:cNvPr id="179" name="Google Shape;179;p21" title="UIT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801" y="192838"/>
            <a:ext cx="2037048" cy="203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 title="UI_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276" y="2441137"/>
            <a:ext cx="1984626" cy="10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74" y="1017725"/>
            <a:ext cx="2333547" cy="13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50" y="2307575"/>
            <a:ext cx="2333593" cy="13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5300" y="2330250"/>
            <a:ext cx="2333553" cy="13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288" y="3616775"/>
            <a:ext cx="2333576" cy="13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50" y="3616775"/>
            <a:ext cx="2333599" cy="13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8876" y="3581538"/>
            <a:ext cx="2458676" cy="13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 title="UI_6.PNG"/>
          <p:cNvPicPr preferRelativeResize="0"/>
          <p:nvPr/>
        </p:nvPicPr>
        <p:blipFill rotWithShape="1">
          <a:blip r:embed="rId11">
            <a:alphaModFix/>
          </a:blip>
          <a:srcRect b="49" l="0" r="0" t="39"/>
          <a:stretch/>
        </p:blipFill>
        <p:spPr>
          <a:xfrm>
            <a:off x="4978875" y="390201"/>
            <a:ext cx="3549850" cy="1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